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422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tulpar2\Миляуша\РДШ в эфире макет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838" y="-773113"/>
            <a:ext cx="7559676" cy="1069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693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tulpar2\Миляуша\РДШ в эфире макет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4" y="0"/>
            <a:ext cx="7012956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3739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2019-09-26T06:56:57Z</dcterms:created>
  <dcterms:modified xsi:type="dcterms:W3CDTF">2019-09-26T06:58:17Z</dcterms:modified>
</cp:coreProperties>
</file>